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86" r:id="rId4"/>
  </p:sldMasterIdLst>
  <p:sldIdLst>
    <p:sldId id="256" r:id="rId5"/>
    <p:sldId id="258" r:id="rId6"/>
    <p:sldId id="260" r:id="rId7"/>
    <p:sldId id="278" r:id="rId8"/>
    <p:sldId id="275" r:id="rId9"/>
    <p:sldId id="277" r:id="rId10"/>
    <p:sldId id="276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1" autoAdjust="0"/>
  </p:normalViewPr>
  <p:slideViewPr>
    <p:cSldViewPr snapToGrid="0" snapToObjects="1">
      <p:cViewPr>
        <p:scale>
          <a:sx n="70" d="100"/>
          <a:sy n="70" d="100"/>
        </p:scale>
        <p:origin x="1166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039115-797B-304C-9FC0-EFABB1F21232}">
      <dgm:prSet custT="1"/>
      <dgm:spPr/>
      <dgm:t>
        <a:bodyPr/>
        <a:lstStyle/>
        <a:p>
          <a:r>
            <a:rPr lang="en-US" sz="1800" dirty="0"/>
            <a:t>Dealer Guide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>
          <a:solidFill>
            <a:schemeClr val="tx1">
              <a:alpha val="50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39563C5-C199-4F5B-A899-8CC0710341A0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15B1A768-2666-4AB4-BDA7-F0E3C4160D59}">
      <dgm:prSet/>
      <dgm:spPr/>
      <dgm:t>
        <a:bodyPr/>
        <a:lstStyle/>
        <a:p>
          <a:r>
            <a:rPr lang="en-US" dirty="0"/>
            <a:t>Exploratory analysis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AA5586A-C40E-4DDA-98A5-6545F36F46AB}">
      <dgm:prSet/>
      <dgm:spPr/>
      <dgm:t>
        <a:bodyPr/>
        <a:lstStyle/>
        <a:p>
          <a:r>
            <a:rPr lang="en-US" dirty="0"/>
            <a:t>Inferential analysis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31CDA5B9-892A-4957-A6C1-CB474EDD26B3}" type="pres">
      <dgm:prSet presAssocID="{489A589A-46DE-0F49-B460-E7914F3E440D}" presName="Name0" presStyleCnt="0">
        <dgm:presLayoutVars>
          <dgm:chMax val="7"/>
          <dgm:chPref val="7"/>
          <dgm:dir/>
        </dgm:presLayoutVars>
      </dgm:prSet>
      <dgm:spPr/>
    </dgm:pt>
    <dgm:pt modelId="{B18AE322-EE24-4F21-BA38-33A0666D285C}" type="pres">
      <dgm:prSet presAssocID="{489A589A-46DE-0F49-B460-E7914F3E440D}" presName="Name1" presStyleCnt="0"/>
      <dgm:spPr/>
    </dgm:pt>
    <dgm:pt modelId="{7F52993D-99F4-4D8C-A62C-5BFF7578D04D}" type="pres">
      <dgm:prSet presAssocID="{D044F6BA-1D90-EC47-8A78-B9796198ECF5}" presName="picture_1" presStyleCnt="0"/>
      <dgm:spPr/>
    </dgm:pt>
    <dgm:pt modelId="{4B45A233-591B-4AA8-B1F4-FD981D611E73}" type="pres">
      <dgm:prSet presAssocID="{D044F6BA-1D90-EC47-8A78-B9796198ECF5}" presName="pictureRepeatNode" presStyleLbl="alignImgPlace1" presStyleIdx="0" presStyleCnt="4" custLinFactNeighborX="-487"/>
      <dgm:spPr/>
    </dgm:pt>
    <dgm:pt modelId="{283005FA-6463-4617-A2CF-7C3C4FCD1B71}" type="pres">
      <dgm:prSet presAssocID="{66039115-797B-304C-9FC0-EFABB1F21232}" presName="text_1" presStyleLbl="node1" presStyleIdx="0" presStyleCnt="0" custScaleY="40894" custLinFactY="100000" custLinFactNeighborX="-3577" custLinFactNeighborY="105951">
        <dgm:presLayoutVars>
          <dgm:bulletEnabled val="1"/>
        </dgm:presLayoutVars>
      </dgm:prSet>
      <dgm:spPr/>
    </dgm:pt>
    <dgm:pt modelId="{8EE97887-47F6-4AA2-B555-B4C65C838496}" type="pres">
      <dgm:prSet presAssocID="{BC971DAC-9BE2-44B2-ABE4-8099C777E9C4}" presName="picture_2" presStyleCnt="0"/>
      <dgm:spPr/>
    </dgm:pt>
    <dgm:pt modelId="{5650C73F-166D-441B-B100-602E6E50702D}" type="pres">
      <dgm:prSet presAssocID="{BC971DAC-9BE2-44B2-ABE4-8099C777E9C4}" presName="pictureRepeatNode" presStyleLbl="alignImgPlace1" presStyleIdx="1" presStyleCnt="4"/>
      <dgm:spPr/>
    </dgm:pt>
    <dgm:pt modelId="{15357313-1612-4DD3-B23B-A1746EAAD445}" type="pres">
      <dgm:prSet presAssocID="{E39563C5-C199-4F5B-A899-8CC0710341A0}" presName="line_2" presStyleLbl="parChTrans1D1" presStyleIdx="0" presStyleCnt="3" custFlipVert="1" custSzY="45720" custScaleX="48461" custLinFactY="97555" custLinFactNeighborX="11416" custLinFactNeighborY="100000"/>
      <dgm:spPr/>
    </dgm:pt>
    <dgm:pt modelId="{0D75AA9B-2817-428A-8919-D9CC568E76EE}" type="pres">
      <dgm:prSet presAssocID="{E39563C5-C199-4F5B-A899-8CC0710341A0}" presName="textparent_2" presStyleLbl="node1" presStyleIdx="0" presStyleCnt="0"/>
      <dgm:spPr/>
    </dgm:pt>
    <dgm:pt modelId="{8590389C-1B78-4161-83D2-B7C475E19097}" type="pres">
      <dgm:prSet presAssocID="{E39563C5-C199-4F5B-A899-8CC0710341A0}" presName="text_2" presStyleLbl="revTx" presStyleIdx="0" presStyleCnt="3">
        <dgm:presLayoutVars>
          <dgm:bulletEnabled val="1"/>
        </dgm:presLayoutVars>
      </dgm:prSet>
      <dgm:spPr/>
    </dgm:pt>
    <dgm:pt modelId="{C0C3E615-6E18-4432-A096-9047769FED28}" type="pres">
      <dgm:prSet presAssocID="{72FFCBD4-DD9D-4E06-81E4-54307F97A3F0}" presName="picture_3" presStyleCnt="0"/>
      <dgm:spPr/>
    </dgm:pt>
    <dgm:pt modelId="{1603A9FB-E8BE-4A12-940B-4A7281FB6C9B}" type="pres">
      <dgm:prSet presAssocID="{72FFCBD4-DD9D-4E06-81E4-54307F97A3F0}" presName="pictureRepeatNode" presStyleLbl="alignImgPlace1" presStyleIdx="2" presStyleCnt="4"/>
      <dgm:spPr/>
    </dgm:pt>
    <dgm:pt modelId="{33A93E91-1CCE-4DE9-AE34-E4BE1F15F479}" type="pres">
      <dgm:prSet presAssocID="{15B1A768-2666-4AB4-BDA7-F0E3C4160D59}" presName="line_3" presStyleLbl="parChTrans1D1" presStyleIdx="1" presStyleCnt="3" custFlipVert="1" custSzY="45720" custScaleX="25627" custLinFactNeighborX="18391" custLinFactNeighborY="84667"/>
      <dgm:spPr/>
    </dgm:pt>
    <dgm:pt modelId="{B4376340-E85F-4877-A559-24C7838C11C2}" type="pres">
      <dgm:prSet presAssocID="{15B1A768-2666-4AB4-BDA7-F0E3C4160D59}" presName="textparent_3" presStyleLbl="node1" presStyleIdx="0" presStyleCnt="0"/>
      <dgm:spPr/>
    </dgm:pt>
    <dgm:pt modelId="{A5E1DD1A-6AA9-444E-BC1A-9868701E30FD}" type="pres">
      <dgm:prSet presAssocID="{15B1A768-2666-4AB4-BDA7-F0E3C4160D59}" presName="text_3" presStyleLbl="revTx" presStyleIdx="1" presStyleCnt="3">
        <dgm:presLayoutVars>
          <dgm:bulletEnabled val="1"/>
        </dgm:presLayoutVars>
      </dgm:prSet>
      <dgm:spPr/>
    </dgm:pt>
    <dgm:pt modelId="{2636DC21-F802-492C-BAE2-173DAF467730}" type="pres">
      <dgm:prSet presAssocID="{19FB306E-81B4-4F3F-99EE-765120CBB6B3}" presName="picture_4" presStyleCnt="0"/>
      <dgm:spPr/>
    </dgm:pt>
    <dgm:pt modelId="{4A9742AD-B577-4378-AF83-DC5ECD325381}" type="pres">
      <dgm:prSet presAssocID="{19FB306E-81B4-4F3F-99EE-765120CBB6B3}" presName="pictureRepeatNode" presStyleLbl="alignImgPlace1" presStyleIdx="3" presStyleCnt="4"/>
      <dgm:spPr/>
    </dgm:pt>
    <dgm:pt modelId="{A9926F31-E651-4DE8-98F4-4989FD9B3A91}" type="pres">
      <dgm:prSet presAssocID="{3AA5586A-C40E-4DDA-98A5-6545F36F46AB}" presName="line_4" presStyleLbl="parChTrans1D1" presStyleIdx="2" presStyleCnt="3" custFlipVert="0" custSzY="45720" custScaleX="46358" custLinFactY="-5834" custLinFactNeighborX="11532" custLinFactNeighborY="-100000"/>
      <dgm:spPr/>
    </dgm:pt>
    <dgm:pt modelId="{B8F9A10D-F89E-4FD8-923B-F55293AF73A3}" type="pres">
      <dgm:prSet presAssocID="{3AA5586A-C40E-4DDA-98A5-6545F36F46AB}" presName="textparent_4" presStyleLbl="node1" presStyleIdx="0" presStyleCnt="0"/>
      <dgm:spPr/>
    </dgm:pt>
    <dgm:pt modelId="{3F9AD50F-4E5E-4216-8AAF-56B9193E68BC}" type="pres">
      <dgm:prSet presAssocID="{3AA5586A-C40E-4DDA-98A5-6545F36F46A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D586F1E-9216-4416-8E2E-95CFEE7527E3}" type="presOf" srcId="{E39563C5-C199-4F5B-A899-8CC0710341A0}" destId="{8590389C-1B78-4161-83D2-B7C475E19097}" srcOrd="0" destOrd="0" presId="urn:microsoft.com/office/officeart/2008/layout/CircularPictureCallou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B2E8436E-C6B6-47CF-A2C8-D36E680C87AD}" type="presOf" srcId="{BC971DAC-9BE2-44B2-ABE4-8099C777E9C4}" destId="{5650C73F-166D-441B-B100-602E6E50702D}" srcOrd="0" destOrd="0" presId="urn:microsoft.com/office/officeart/2008/layout/CircularPictureCallout"/>
    <dgm:cxn modelId="{178E1C52-9097-4E26-B8B0-E893E107C30B}" type="presOf" srcId="{15B1A768-2666-4AB4-BDA7-F0E3C4160D59}" destId="{A5E1DD1A-6AA9-444E-BC1A-9868701E30FD}" srcOrd="0" destOrd="0" presId="urn:microsoft.com/office/officeart/2008/layout/CircularPictureCallou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0AE658D-B012-4ADC-BD12-0CA2745E6A2E}" type="presOf" srcId="{489A589A-46DE-0F49-B460-E7914F3E440D}" destId="{31CDA5B9-892A-4957-A6C1-CB474EDD26B3}" srcOrd="0" destOrd="0" presId="urn:microsoft.com/office/officeart/2008/layout/CircularPictureCallout"/>
    <dgm:cxn modelId="{14F70CBE-12D4-40B1-8BCC-DDE90B698CAB}" type="presOf" srcId="{19FB306E-81B4-4F3F-99EE-765120CBB6B3}" destId="{4A9742AD-B577-4378-AF83-DC5ECD325381}" srcOrd="0" destOrd="0" presId="urn:microsoft.com/office/officeart/2008/layout/CircularPictureCallout"/>
    <dgm:cxn modelId="{75ACB9C9-9A0E-4BFC-B758-E53A6916A24B}" type="presOf" srcId="{3AA5586A-C40E-4DDA-98A5-6545F36F46AB}" destId="{3F9AD50F-4E5E-4216-8AAF-56B9193E68BC}" srcOrd="0" destOrd="0" presId="urn:microsoft.com/office/officeart/2008/layout/CircularPictureCallout"/>
    <dgm:cxn modelId="{929599CE-BA4C-4351-A93E-2209A86F4B40}" type="presOf" srcId="{D044F6BA-1D90-EC47-8A78-B9796198ECF5}" destId="{4B45A233-591B-4AA8-B1F4-FD981D611E73}" srcOrd="0" destOrd="0" presId="urn:microsoft.com/office/officeart/2008/layout/CircularPictureCallou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A391DE8-FF69-4955-BF1B-228A9577CA7B}" type="presOf" srcId="{66039115-797B-304C-9FC0-EFABB1F21232}" destId="{283005FA-6463-4617-A2CF-7C3C4FCD1B71}" srcOrd="0" destOrd="0" presId="urn:microsoft.com/office/officeart/2008/layout/CircularPictureCallout"/>
    <dgm:cxn modelId="{7E6A3AF0-1322-4319-BEBD-2CD61A0A57CA}" type="presOf" srcId="{72FFCBD4-DD9D-4E06-81E4-54307F97A3F0}" destId="{1603A9FB-E8BE-4A12-940B-4A7281FB6C9B}" srcOrd="0" destOrd="0" presId="urn:microsoft.com/office/officeart/2008/layout/CircularPictureCallou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E26EB438-0264-4FD9-871D-96A518667F70}" type="presParOf" srcId="{31CDA5B9-892A-4957-A6C1-CB474EDD26B3}" destId="{B18AE322-EE24-4F21-BA38-33A0666D285C}" srcOrd="0" destOrd="0" presId="urn:microsoft.com/office/officeart/2008/layout/CircularPictureCallout"/>
    <dgm:cxn modelId="{A5DCF62A-B007-40A8-A32A-8A50AC5EE75D}" type="presParOf" srcId="{B18AE322-EE24-4F21-BA38-33A0666D285C}" destId="{7F52993D-99F4-4D8C-A62C-5BFF7578D04D}" srcOrd="0" destOrd="0" presId="urn:microsoft.com/office/officeart/2008/layout/CircularPictureCallout"/>
    <dgm:cxn modelId="{CC0FC3E0-B36D-469A-AF5D-0B7A3398B324}" type="presParOf" srcId="{7F52993D-99F4-4D8C-A62C-5BFF7578D04D}" destId="{4B45A233-591B-4AA8-B1F4-FD981D611E73}" srcOrd="0" destOrd="0" presId="urn:microsoft.com/office/officeart/2008/layout/CircularPictureCallout"/>
    <dgm:cxn modelId="{86AA35B3-C65C-44A8-B04D-42CABFED40AE}" type="presParOf" srcId="{B18AE322-EE24-4F21-BA38-33A0666D285C}" destId="{283005FA-6463-4617-A2CF-7C3C4FCD1B71}" srcOrd="1" destOrd="0" presId="urn:microsoft.com/office/officeart/2008/layout/CircularPictureCallout"/>
    <dgm:cxn modelId="{01A1EEDA-BEDE-40D6-8C19-5A058B7BF758}" type="presParOf" srcId="{B18AE322-EE24-4F21-BA38-33A0666D285C}" destId="{8EE97887-47F6-4AA2-B555-B4C65C838496}" srcOrd="2" destOrd="0" presId="urn:microsoft.com/office/officeart/2008/layout/CircularPictureCallout"/>
    <dgm:cxn modelId="{C69FD08B-EE43-452F-8E13-A272F62B505D}" type="presParOf" srcId="{8EE97887-47F6-4AA2-B555-B4C65C838496}" destId="{5650C73F-166D-441B-B100-602E6E50702D}" srcOrd="0" destOrd="0" presId="urn:microsoft.com/office/officeart/2008/layout/CircularPictureCallout"/>
    <dgm:cxn modelId="{2A9B3137-5164-483E-96C5-A72501DF91B5}" type="presParOf" srcId="{B18AE322-EE24-4F21-BA38-33A0666D285C}" destId="{15357313-1612-4DD3-B23B-A1746EAAD445}" srcOrd="3" destOrd="0" presId="urn:microsoft.com/office/officeart/2008/layout/CircularPictureCallout"/>
    <dgm:cxn modelId="{DBA84E67-93F4-4322-BA31-D91A29732E9A}" type="presParOf" srcId="{B18AE322-EE24-4F21-BA38-33A0666D285C}" destId="{0D75AA9B-2817-428A-8919-D9CC568E76EE}" srcOrd="4" destOrd="0" presId="urn:microsoft.com/office/officeart/2008/layout/CircularPictureCallout"/>
    <dgm:cxn modelId="{377B0756-31CD-445E-9BDE-0083AEB4A175}" type="presParOf" srcId="{0D75AA9B-2817-428A-8919-D9CC568E76EE}" destId="{8590389C-1B78-4161-83D2-B7C475E19097}" srcOrd="0" destOrd="0" presId="urn:microsoft.com/office/officeart/2008/layout/CircularPictureCallout"/>
    <dgm:cxn modelId="{F7F3ABD4-F382-403A-B6D7-D516F46055C3}" type="presParOf" srcId="{B18AE322-EE24-4F21-BA38-33A0666D285C}" destId="{C0C3E615-6E18-4432-A096-9047769FED28}" srcOrd="5" destOrd="0" presId="urn:microsoft.com/office/officeart/2008/layout/CircularPictureCallout"/>
    <dgm:cxn modelId="{3FB14028-7489-412C-95B3-BF85E840E37C}" type="presParOf" srcId="{C0C3E615-6E18-4432-A096-9047769FED28}" destId="{1603A9FB-E8BE-4A12-940B-4A7281FB6C9B}" srcOrd="0" destOrd="0" presId="urn:microsoft.com/office/officeart/2008/layout/CircularPictureCallout"/>
    <dgm:cxn modelId="{317B6CA0-117A-40EE-8140-506835011AEF}" type="presParOf" srcId="{B18AE322-EE24-4F21-BA38-33A0666D285C}" destId="{33A93E91-1CCE-4DE9-AE34-E4BE1F15F479}" srcOrd="6" destOrd="0" presId="urn:microsoft.com/office/officeart/2008/layout/CircularPictureCallout"/>
    <dgm:cxn modelId="{8BF5EF10-1084-4C1A-9CFB-A1B277A95A34}" type="presParOf" srcId="{B18AE322-EE24-4F21-BA38-33A0666D285C}" destId="{B4376340-E85F-4877-A559-24C7838C11C2}" srcOrd="7" destOrd="0" presId="urn:microsoft.com/office/officeart/2008/layout/CircularPictureCallout"/>
    <dgm:cxn modelId="{2CB3F2EF-9A3F-417F-A7D0-A54662E770F8}" type="presParOf" srcId="{B4376340-E85F-4877-A559-24C7838C11C2}" destId="{A5E1DD1A-6AA9-444E-BC1A-9868701E30FD}" srcOrd="0" destOrd="0" presId="urn:microsoft.com/office/officeart/2008/layout/CircularPictureCallout"/>
    <dgm:cxn modelId="{71F8980D-CBDE-4467-8099-8D1AE80523CA}" type="presParOf" srcId="{B18AE322-EE24-4F21-BA38-33A0666D285C}" destId="{2636DC21-F802-492C-BAE2-173DAF467730}" srcOrd="8" destOrd="0" presId="urn:microsoft.com/office/officeart/2008/layout/CircularPictureCallout"/>
    <dgm:cxn modelId="{011E1134-04F1-458C-8B9C-ED3B4678A86D}" type="presParOf" srcId="{2636DC21-F802-492C-BAE2-173DAF467730}" destId="{4A9742AD-B577-4378-AF83-DC5ECD325381}" srcOrd="0" destOrd="0" presId="urn:microsoft.com/office/officeart/2008/layout/CircularPictureCallout"/>
    <dgm:cxn modelId="{B56B51F1-DF75-4A15-8F82-4C35584FF3DF}" type="presParOf" srcId="{B18AE322-EE24-4F21-BA38-33A0666D285C}" destId="{A9926F31-E651-4DE8-98F4-4989FD9B3A91}" srcOrd="9" destOrd="0" presId="urn:microsoft.com/office/officeart/2008/layout/CircularPictureCallout"/>
    <dgm:cxn modelId="{55185BF1-2243-4665-AD9A-79C67C609A0F}" type="presParOf" srcId="{B18AE322-EE24-4F21-BA38-33A0666D285C}" destId="{B8F9A10D-F89E-4FD8-923B-F55293AF73A3}" srcOrd="10" destOrd="0" presId="urn:microsoft.com/office/officeart/2008/layout/CircularPictureCallout"/>
    <dgm:cxn modelId="{A130D97A-57A7-4982-A6A3-6749E034A8FB}" type="presParOf" srcId="{B8F9A10D-F89E-4FD8-923B-F55293AF73A3}" destId="{3F9AD50F-4E5E-4216-8AAF-56B9193E68B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26F31-E651-4DE8-98F4-4989FD9B3A91}">
      <dsp:nvSpPr>
        <dsp:cNvPr id="0" name=""/>
        <dsp:cNvSpPr/>
      </dsp:nvSpPr>
      <dsp:spPr>
        <a:xfrm>
          <a:off x="1750235" y="1759301"/>
          <a:ext cx="920407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93E91-1CCE-4DE9-AE34-E4BE1F15F479}">
      <dsp:nvSpPr>
        <dsp:cNvPr id="0" name=""/>
        <dsp:cNvSpPr/>
      </dsp:nvSpPr>
      <dsp:spPr>
        <a:xfrm flipV="1">
          <a:off x="1933952" y="1135748"/>
          <a:ext cx="435830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57313-1612-4DD3-B23B-A1746EAAD445}">
      <dsp:nvSpPr>
        <dsp:cNvPr id="0" name=""/>
        <dsp:cNvSpPr/>
      </dsp:nvSpPr>
      <dsp:spPr>
        <a:xfrm flipV="1">
          <a:off x="1727056" y="484254"/>
          <a:ext cx="962161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5A233-591B-4AA8-B1F4-FD981D611E73}">
      <dsp:nvSpPr>
        <dsp:cNvPr id="0" name=""/>
        <dsp:cNvSpPr/>
      </dsp:nvSpPr>
      <dsp:spPr>
        <a:xfrm>
          <a:off x="0" y="139366"/>
          <a:ext cx="1977524" cy="197752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 cap="rnd" cmpd="sng" algn="ctr">
          <a:solidFill>
            <a:schemeClr val="tx1">
              <a:alpha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005FA-6463-4617-A2CF-7C3C4FCD1B71}">
      <dsp:nvSpPr>
        <dsp:cNvPr id="0" name=""/>
        <dsp:cNvSpPr/>
      </dsp:nvSpPr>
      <dsp:spPr>
        <a:xfrm>
          <a:off x="310683" y="1817914"/>
          <a:ext cx="1265615" cy="10913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Dealer Guide</a:t>
          </a:r>
        </a:p>
      </dsp:txBody>
      <dsp:txXfrm>
        <a:off x="310683" y="1817914"/>
        <a:ext cx="1265615" cy="109132"/>
      </dsp:txXfrm>
    </dsp:sp>
    <dsp:sp modelId="{5650C73F-166D-441B-B100-602E6E50702D}">
      <dsp:nvSpPr>
        <dsp:cNvPr id="0" name=""/>
        <dsp:cNvSpPr/>
      </dsp:nvSpPr>
      <dsp:spPr>
        <a:xfrm>
          <a:off x="2677568" y="139366"/>
          <a:ext cx="593257" cy="5932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0389C-1B78-4161-83D2-B7C475E19097}">
      <dsp:nvSpPr>
        <dsp:cNvPr id="0" name=""/>
        <dsp:cNvSpPr/>
      </dsp:nvSpPr>
      <dsp:spPr>
        <a:xfrm>
          <a:off x="3270825" y="139366"/>
          <a:ext cx="626492" cy="59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Machine learning</a:t>
          </a:r>
        </a:p>
      </dsp:txBody>
      <dsp:txXfrm>
        <a:off x="3270825" y="139366"/>
        <a:ext cx="626492" cy="593257"/>
      </dsp:txXfrm>
    </dsp:sp>
    <dsp:sp modelId="{1603A9FB-E8BE-4A12-940B-4A7281FB6C9B}">
      <dsp:nvSpPr>
        <dsp:cNvPr id="0" name=""/>
        <dsp:cNvSpPr/>
      </dsp:nvSpPr>
      <dsp:spPr>
        <a:xfrm>
          <a:off x="2392804" y="831499"/>
          <a:ext cx="593257" cy="59325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1DD1A-6AA9-444E-BC1A-9868701E30FD}">
      <dsp:nvSpPr>
        <dsp:cNvPr id="0" name=""/>
        <dsp:cNvSpPr/>
      </dsp:nvSpPr>
      <dsp:spPr>
        <a:xfrm>
          <a:off x="2986061" y="831499"/>
          <a:ext cx="778217" cy="59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Exploratory analysis</a:t>
          </a:r>
        </a:p>
      </dsp:txBody>
      <dsp:txXfrm>
        <a:off x="2986061" y="831499"/>
        <a:ext cx="778217" cy="593257"/>
      </dsp:txXfrm>
    </dsp:sp>
    <dsp:sp modelId="{4A9742AD-B577-4378-AF83-DC5ECD325381}">
      <dsp:nvSpPr>
        <dsp:cNvPr id="0" name=""/>
        <dsp:cNvSpPr/>
      </dsp:nvSpPr>
      <dsp:spPr>
        <a:xfrm>
          <a:off x="2677568" y="1523633"/>
          <a:ext cx="593257" cy="59325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AD50F-4E5E-4216-8AAF-56B9193E68BC}">
      <dsp:nvSpPr>
        <dsp:cNvPr id="0" name=""/>
        <dsp:cNvSpPr/>
      </dsp:nvSpPr>
      <dsp:spPr>
        <a:xfrm>
          <a:off x="3270825" y="1523633"/>
          <a:ext cx="684223" cy="593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Inferential analysis</a:t>
          </a:r>
        </a:p>
      </dsp:txBody>
      <dsp:txXfrm>
        <a:off x="3270825" y="1523633"/>
        <a:ext cx="684223" cy="593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4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9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2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7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3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3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6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4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6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0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0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1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4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1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7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Tractor Dealer Finder and Guide for Pune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IBM Capstone project.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51" y="131972"/>
            <a:ext cx="1797948" cy="17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36" y="266701"/>
            <a:ext cx="5277393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Approach &amp; Methodology</a:t>
            </a:r>
            <a:endParaRPr lang="ru-RU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411860"/>
              </p:ext>
            </p:extLst>
          </p:nvPr>
        </p:nvGraphicFramePr>
        <p:xfrm>
          <a:off x="7994062" y="266701"/>
          <a:ext cx="3955049" cy="2256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25887B-0AC6-442A-8720-F003A92B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16" y="1344387"/>
            <a:ext cx="2924856" cy="3893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8DD43-E6B3-489A-8E57-EA9010014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46" y="2402336"/>
            <a:ext cx="5130707" cy="2835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09B3C-147A-4388-BF56-000850C137F0}"/>
              </a:ext>
            </a:extLst>
          </p:cNvPr>
          <p:cNvSpPr/>
          <p:nvPr/>
        </p:nvSpPr>
        <p:spPr>
          <a:xfrm>
            <a:off x="525916" y="5486400"/>
            <a:ext cx="292485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venues per Neighborhood in Pune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4C455A-954F-4DAF-96FA-E67075344F05}"/>
              </a:ext>
            </a:extLst>
          </p:cNvPr>
          <p:cNvSpPr/>
          <p:nvPr/>
        </p:nvSpPr>
        <p:spPr>
          <a:xfrm>
            <a:off x="4397761" y="5486400"/>
            <a:ext cx="394069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Neighborhood locations in Pune show in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E65EEA-4289-47B4-AD6D-2F104731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36" y="266701"/>
            <a:ext cx="5277393" cy="685800"/>
          </a:xfrm>
        </p:spPr>
        <p:txBody>
          <a:bodyPr>
            <a:normAutofit/>
          </a:bodyPr>
          <a:lstStyle/>
          <a:p>
            <a:r>
              <a:rPr lang="en-US" dirty="0"/>
              <a:t>Input and Edited Data 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EE2FE1-8E42-482A-B53C-7482DBAD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60" y="952501"/>
            <a:ext cx="9358313" cy="17274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0EBE26-7985-45F2-B402-F0DE8FD76EBE}"/>
              </a:ext>
            </a:extLst>
          </p:cNvPr>
          <p:cNvSpPr/>
          <p:nvPr/>
        </p:nvSpPr>
        <p:spPr>
          <a:xfrm>
            <a:off x="1331459" y="2811934"/>
            <a:ext cx="9249455" cy="353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Venues extracted from Foursquare for each neighborhood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3CE07-1095-40E5-B8B0-B125D8A6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3429000"/>
            <a:ext cx="1814513" cy="3133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A15D03-D5A4-4EC2-A3A9-4E0C30D3A4A3}"/>
              </a:ext>
            </a:extLst>
          </p:cNvPr>
          <p:cNvSpPr/>
          <p:nvPr/>
        </p:nvSpPr>
        <p:spPr>
          <a:xfrm>
            <a:off x="2866347" y="4128113"/>
            <a:ext cx="1270224" cy="1792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Number of venues per neighborhood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79711B-94CD-443B-A401-7E3A4774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17" y="3865401"/>
            <a:ext cx="4766582" cy="22609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28C7BA-AEA4-4F2A-9F22-8D3424B57A96}"/>
              </a:ext>
            </a:extLst>
          </p:cNvPr>
          <p:cNvSpPr/>
          <p:nvPr/>
        </p:nvSpPr>
        <p:spPr>
          <a:xfrm>
            <a:off x="5693229" y="3865401"/>
            <a:ext cx="1270224" cy="226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Frequency of most common venues in each neighborhood</a:t>
            </a: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BE65EEA-4289-47B4-AD6D-2F104731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36" y="266701"/>
            <a:ext cx="5277393" cy="685800"/>
          </a:xfrm>
        </p:spPr>
        <p:txBody>
          <a:bodyPr>
            <a:normAutofit/>
          </a:bodyPr>
          <a:lstStyle/>
          <a:p>
            <a:r>
              <a:rPr lang="en-US" dirty="0"/>
              <a:t>Input and Edited Data 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0EBE26-7985-45F2-B402-F0DE8FD76EBE}"/>
              </a:ext>
            </a:extLst>
          </p:cNvPr>
          <p:cNvSpPr/>
          <p:nvPr/>
        </p:nvSpPr>
        <p:spPr>
          <a:xfrm>
            <a:off x="1068501" y="5258205"/>
            <a:ext cx="9249455" cy="95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distinct type of venue mapped against each neighborhood.</a:t>
            </a:r>
          </a:p>
          <a:p>
            <a:pPr algn="ctr"/>
            <a:r>
              <a:rPr lang="en-US" dirty="0"/>
              <a:t>Distinct types range from – bakeries, to sports bar to veg/non-veg restaurants etc.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2A067-C54E-4B0A-8290-BAEF7BBB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1028990"/>
            <a:ext cx="10014857" cy="39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E335C0-1C54-4B5E-A836-0B88F208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79" y="456509"/>
            <a:ext cx="3830277" cy="5279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4D1CA-0151-4BC7-9617-D4D990EB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2" y="456509"/>
            <a:ext cx="4042226" cy="5372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3749E0-C33E-486A-9013-BBE03FD1DCD1}"/>
              </a:ext>
            </a:extLst>
          </p:cNvPr>
          <p:cNvSpPr/>
          <p:nvPr/>
        </p:nvSpPr>
        <p:spPr>
          <a:xfrm>
            <a:off x="1028379" y="5910253"/>
            <a:ext cx="383027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kMeans</a:t>
            </a:r>
            <a:r>
              <a:rPr lang="en-US" dirty="0"/>
              <a:t> approach to find the optimal number of clusters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BB18DB-FC3C-40B7-96CD-DFDF1C42BD69}"/>
              </a:ext>
            </a:extLst>
          </p:cNvPr>
          <p:cNvSpPr/>
          <p:nvPr/>
        </p:nvSpPr>
        <p:spPr>
          <a:xfrm>
            <a:off x="7696087" y="6035438"/>
            <a:ext cx="292485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venues per Neighborhood in Pune</a:t>
            </a:r>
          </a:p>
        </p:txBody>
      </p:sp>
    </p:spTree>
    <p:extLst>
      <p:ext uri="{BB962C8B-B14F-4D97-AF65-F5344CB8AC3E}">
        <p14:creationId xmlns:p14="http://schemas.microsoft.com/office/powerpoint/2010/main" val="350337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AD3E2-3D74-4BDA-8863-94B310D2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67334"/>
            <a:ext cx="10885714" cy="5331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A39FDE-81F1-4AEA-AC38-1A43A2DDA602}"/>
              </a:ext>
            </a:extLst>
          </p:cNvPr>
          <p:cNvSpPr/>
          <p:nvPr/>
        </p:nvSpPr>
        <p:spPr>
          <a:xfrm>
            <a:off x="897750" y="5704115"/>
            <a:ext cx="1045604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of Neighborhoods based on population of each neighborhood</a:t>
            </a:r>
          </a:p>
        </p:txBody>
      </p:sp>
    </p:spTree>
    <p:extLst>
      <p:ext uri="{BB962C8B-B14F-4D97-AF65-F5344CB8AC3E}">
        <p14:creationId xmlns:p14="http://schemas.microsoft.com/office/powerpoint/2010/main" val="293910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7066E-6E5B-4945-8663-8A9C351C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36" y="266701"/>
            <a:ext cx="5277393" cy="685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65659F-EA0B-41BD-BB34-0A41AF08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952501"/>
            <a:ext cx="10448925" cy="2533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C72522-AB69-4845-9A5E-D72A0B93D74F}"/>
              </a:ext>
            </a:extLst>
          </p:cNvPr>
          <p:cNvSpPr/>
          <p:nvPr/>
        </p:nvSpPr>
        <p:spPr>
          <a:xfrm>
            <a:off x="788213" y="3614057"/>
            <a:ext cx="10456049" cy="990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common venues for each neighborhood were found out</a:t>
            </a:r>
          </a:p>
          <a:p>
            <a:pPr algn="ctr"/>
            <a:r>
              <a:rPr lang="en-US" dirty="0"/>
              <a:t>Also, as shown in below picture, user can be guided to specific locations based on his/her specific inputs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5954C1-26EC-48E3-AE8B-35A568CE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13" y="4676774"/>
            <a:ext cx="3724275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AC8B1-0E86-42F9-82E8-51D884448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20" y="4669972"/>
            <a:ext cx="4539342" cy="21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2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155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Tractor Dealer Finder and Guide for Pune Location</vt:lpstr>
      <vt:lpstr>Project Approach &amp; Methodology</vt:lpstr>
      <vt:lpstr>Input and Edited Data </vt:lpstr>
      <vt:lpstr>Input and Edited Data </vt:lpstr>
      <vt:lpstr>PowerPoint Presentation</vt:lpstr>
      <vt:lpstr>PowerPoint Presentation</vt:lpstr>
      <vt:lpstr>Conclusion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2019-02-05T19:54:25Z</dcterms:created>
  <dcterms:modified xsi:type="dcterms:W3CDTF">2020-08-24T12:05:46Z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